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93" r:id="rId4"/>
  </p:sldMasterIdLst>
  <p:notesMasterIdLst>
    <p:notesMasterId r:id="rId7"/>
  </p:notesMasterIdLst>
  <p:handoutMasterIdLst>
    <p:handoutMasterId r:id="rId8"/>
  </p:handoutMasterIdLst>
  <p:sldIdLst>
    <p:sldId id="268" r:id="rId5"/>
    <p:sldId id="269" r:id="rId6"/>
  </p:sldIdLst>
  <p:sldSz cx="12192000" cy="6858000"/>
  <p:notesSz cx="6858000" cy="9144000"/>
  <p:embeddedFontLst>
    <p:embeddedFont>
      <p:font typeface="Arial Black" panose="020B0A04020102020204" pitchFamily="34" charset="0"/>
      <p:bold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GOTHAM-MEDIUM" panose="020B0604020202020204"/>
      <p:regular r:id="rId14"/>
    </p:embeddedFont>
    <p:embeddedFont>
      <p:font typeface="Lato" panose="020F0502020204030203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hard Aston" initials="RA" lastIdx="1" clrIdx="0">
    <p:extLst>
      <p:ext uri="{19B8F6BF-5375-455C-9EA6-DF929625EA0E}">
        <p15:presenceInfo xmlns:p15="http://schemas.microsoft.com/office/powerpoint/2012/main" userId="Richard Ast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00"/>
    <a:srgbClr val="EE1D3A"/>
    <a:srgbClr val="FF7F7F"/>
    <a:srgbClr val="FAA703"/>
    <a:srgbClr val="0F9324"/>
    <a:srgbClr val="722A2B"/>
    <a:srgbClr val="543851"/>
    <a:srgbClr val="F0591B"/>
    <a:srgbClr val="5F9EAE"/>
    <a:srgbClr val="A5D4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5C2B45-6C43-0581-551E-6A2B27529D6D}" v="1" dt="2023-07-12T11:30:54.412"/>
    <p1510:client id="{BCBF9F43-5327-4256-29A3-620472E0B65D}" v="4" dt="2023-07-12T11:25:32.2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–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Medium Style 4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>
        <p:scale>
          <a:sx n="98" d="100"/>
          <a:sy n="98" d="100"/>
        </p:scale>
        <p:origin x="640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handoutMaster" Target="handoutMasters/handoutMaster1.xml" Id="rId8" /><Relationship Type="http://schemas.openxmlformats.org/officeDocument/2006/relationships/font" Target="fonts/font5.fntdata" Id="rId13" /><Relationship Type="http://schemas.openxmlformats.org/officeDocument/2006/relationships/font" Target="fonts/font10.fntdata" Id="rId18" /><Relationship Type="http://schemas.openxmlformats.org/officeDocument/2006/relationships/customXml" Target="../customXml/item3.xml" Id="rId3" /><Relationship Type="http://schemas.openxmlformats.org/officeDocument/2006/relationships/viewProps" Target="viewProps.xml" Id="rId21" /><Relationship Type="http://schemas.openxmlformats.org/officeDocument/2006/relationships/notesMaster" Target="notesMasters/notesMaster1.xml" Id="rId7" /><Relationship Type="http://schemas.openxmlformats.org/officeDocument/2006/relationships/font" Target="fonts/font4.fntdata" Id="rId12" /><Relationship Type="http://schemas.openxmlformats.org/officeDocument/2006/relationships/font" Target="fonts/font9.fntdata" Id="rId17" /><Relationship Type="http://schemas.microsoft.com/office/2015/10/relationships/revisionInfo" Target="revisionInfo.xml" Id="rId25" /><Relationship Type="http://schemas.openxmlformats.org/officeDocument/2006/relationships/customXml" Target="../customXml/item2.xml" Id="rId2" /><Relationship Type="http://schemas.openxmlformats.org/officeDocument/2006/relationships/font" Target="fonts/font8.fntdata" Id="rId16" /><Relationship Type="http://schemas.openxmlformats.org/officeDocument/2006/relationships/presProps" Target="presProps.xml" Id="rId20" /><Relationship Type="http://schemas.openxmlformats.org/officeDocument/2006/relationships/customXml" Target="../customXml/item1.xml" Id="rId1" /><Relationship Type="http://schemas.openxmlformats.org/officeDocument/2006/relationships/slide" Target="slides/slide2.xml" Id="rId6" /><Relationship Type="http://schemas.openxmlformats.org/officeDocument/2006/relationships/font" Target="fonts/font3.fntdata" Id="rId11" /><Relationship Type="http://schemas.openxmlformats.org/officeDocument/2006/relationships/slide" Target="slides/slide1.xml" Id="rId5" /><Relationship Type="http://schemas.openxmlformats.org/officeDocument/2006/relationships/font" Target="fonts/font7.fntdata" Id="rId15" /><Relationship Type="http://schemas.openxmlformats.org/officeDocument/2006/relationships/tableStyles" Target="tableStyles.xml" Id="rId23" /><Relationship Type="http://schemas.openxmlformats.org/officeDocument/2006/relationships/font" Target="fonts/font2.fntdata" Id="rId10" /><Relationship Type="http://schemas.openxmlformats.org/officeDocument/2006/relationships/commentAuthors" Target="commentAuthors.xml" Id="rId19" /><Relationship Type="http://schemas.openxmlformats.org/officeDocument/2006/relationships/slideMaster" Target="slideMasters/slideMaster1.xml" Id="rId4" /><Relationship Type="http://schemas.openxmlformats.org/officeDocument/2006/relationships/font" Target="fonts/font1.fntdata" Id="rId9" /><Relationship Type="http://schemas.openxmlformats.org/officeDocument/2006/relationships/font" Target="fonts/font6.fntdata" Id="rId14" /><Relationship Type="http://schemas.openxmlformats.org/officeDocument/2006/relationships/theme" Target="theme/theme1.xml" Id="rId22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FE3638A-1F76-FA47-94F8-3A8CD690E0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EF9050-3857-954F-A30A-1AB076A398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C18E3-0E24-F740-96D5-FA7863A45674}" type="datetimeFigureOut">
              <a:rPr lang="en-US" smtClean="0">
                <a:latin typeface="Lato" panose="020F0502020204030203" pitchFamily="34" charset="0"/>
              </a:rPr>
              <a:t>7/12/2023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B0F347-DE8F-BB46-BED2-4DF797165C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44A46D-A862-504C-AC1D-7B50FBAE47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E6C53-F034-C645-96EE-1CD7414D1D3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713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1FF4F2C8-1ABC-AD43-A289-B5EFCBC43F3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ECB19146-1A5E-F84C-999C-4374E1C42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74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 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558CC20-D3F0-45FF-9B1E-985B95D3A116}"/>
              </a:ext>
            </a:extLst>
          </p:cNvPr>
          <p:cNvSpPr txBox="1"/>
          <p:nvPr userDrawn="1"/>
        </p:nvSpPr>
        <p:spPr>
          <a:xfrm>
            <a:off x="268350" y="6398217"/>
            <a:ext cx="106354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0" i="0" kern="120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document is strictly private, confidential and personal to its recipients and should not be copied, distributed or reproduced in whole or in part, nor passed to any third party</a:t>
            </a:r>
            <a:endParaRPr lang="en-GI" sz="1050" b="0" i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0E7F7E-6019-5469-3F1D-F1528795D2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11704" y="2448843"/>
            <a:ext cx="6568591" cy="196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857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F0F0676-3F5A-D646-896A-7B19A5C65D0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543498" y="2241879"/>
            <a:ext cx="5295575" cy="471300"/>
          </a:xfrm>
          <a:solidFill>
            <a:schemeClr val="bg1"/>
          </a:solidFill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659411F-09BD-FC4A-8331-8F2C04BBC59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543498" y="2823016"/>
            <a:ext cx="5295575" cy="91440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0315EE-A9AC-3841-AAFC-8D0E6888AE2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6883" y="2241879"/>
            <a:ext cx="5295575" cy="471300"/>
          </a:xfrm>
          <a:solidFill>
            <a:schemeClr val="bg1"/>
          </a:solidFill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BE9431F-7137-014F-B49B-CBB559A66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823016"/>
            <a:ext cx="5295575" cy="91440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105E10C-814F-794B-A591-4BC39BF7305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497572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 userDrawn="1">
          <p15:clr>
            <a:srgbClr val="FBAE40"/>
          </p15:clr>
        </p15:guide>
        <p15:guide id="2" pos="746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743619D9-C417-7546-B3CE-99D07DBF9DC9}"/>
              </a:ext>
            </a:extLst>
          </p:cNvPr>
          <p:cNvSpPr>
            <a:spLocks noGrp="1"/>
          </p:cNvSpPr>
          <p:nvPr>
            <p:ph type="tbl" sz="quarter" idx="24"/>
          </p:nvPr>
        </p:nvSpPr>
        <p:spPr>
          <a:xfrm>
            <a:off x="336883" y="1466490"/>
            <a:ext cx="11502190" cy="4701962"/>
          </a:xfrm>
        </p:spPr>
        <p:txBody>
          <a:bodyPr/>
          <a:lstStyle/>
          <a:p>
            <a:r>
              <a:rPr lang="en-GB"/>
              <a:t>Click icon to add table</a:t>
            </a:r>
            <a:endParaRPr lang="en-GI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9D25397-A673-4868-9118-E47F2088037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3042477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1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987B6898-3ACA-E24C-8C4D-984DF23ABEA7}"/>
              </a:ext>
            </a:extLst>
          </p:cNvPr>
          <p:cNvSpPr>
            <a:spLocks noGrp="1"/>
          </p:cNvSpPr>
          <p:nvPr>
            <p:ph type="media" sz="quarter" idx="24"/>
          </p:nvPr>
        </p:nvSpPr>
        <p:spPr>
          <a:xfrm>
            <a:off x="336882" y="1466490"/>
            <a:ext cx="11502191" cy="4686972"/>
          </a:xfrm>
        </p:spPr>
        <p:txBody>
          <a:bodyPr/>
          <a:lstStyle/>
          <a:p>
            <a:r>
              <a:rPr lang="en-GB"/>
              <a:t>Click icon to add media</a:t>
            </a:r>
            <a:endParaRPr lang="en-GI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3DDFB63-2F47-4A39-8637-E9100E3D77C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617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276772B5-2186-C34E-B4A7-EFF39F4BE4D8}"/>
              </a:ext>
            </a:extLst>
          </p:cNvPr>
          <p:cNvSpPr>
            <a:spLocks noGrp="1"/>
          </p:cNvSpPr>
          <p:nvPr>
            <p:ph type="chart" sz="quarter" idx="24"/>
          </p:nvPr>
        </p:nvSpPr>
        <p:spPr>
          <a:xfrm>
            <a:off x="336550" y="1466490"/>
            <a:ext cx="11503025" cy="4656992"/>
          </a:xfrm>
        </p:spPr>
        <p:txBody>
          <a:bodyPr/>
          <a:lstStyle/>
          <a:p>
            <a:r>
              <a:rPr lang="en-GB"/>
              <a:t>Click icon to add chart</a:t>
            </a:r>
            <a:endParaRPr lang="en-GI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71945B-B389-32F9-CAB1-DFA57AACB0C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162145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40105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339023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637941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ACE563-A157-5E4C-A92E-332587A59262}"/>
              </a:ext>
            </a:extLst>
          </p:cNvPr>
          <p:cNvSpPr/>
          <p:nvPr userDrawn="1"/>
        </p:nvSpPr>
        <p:spPr>
          <a:xfrm>
            <a:off x="936859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678108"/>
            <a:ext cx="11502190" cy="36565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Objective</a:t>
            </a:r>
            <a:endParaRPr lang="en-GI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3" y="5728640"/>
            <a:ext cx="1055827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05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Key Point 1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39023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2</a:t>
            </a:r>
            <a:endParaRPr lang="en-GI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7941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3</a:t>
            </a:r>
            <a:endParaRPr lang="en-GI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4F08277A-B14E-134D-87B2-CFE60DE8868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36859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4</a:t>
            </a:r>
            <a:endParaRPr lang="en-G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A2032B-5E20-9302-76DA-6EB3C2D3E16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1230643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40105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4908883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9416715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678108"/>
            <a:ext cx="11502190" cy="36565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Objective</a:t>
            </a:r>
            <a:endParaRPr lang="en-GI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3" y="5728640"/>
            <a:ext cx="1055827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05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Key Point 1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908883" y="3359103"/>
            <a:ext cx="2422358" cy="741363"/>
          </a:xfrm>
        </p:spPr>
        <p:txBody>
          <a:bodyPr anchor="ctr"/>
          <a:lstStyle>
            <a:lvl1pPr marL="0" indent="0" algn="ctr"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2</a:t>
            </a:r>
            <a:endParaRPr lang="en-GI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416715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3</a:t>
            </a:r>
            <a:endParaRPr lang="en-G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4ABA9E-AB9B-F6D6-58B0-97686392293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226774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49180" y="4128440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Result</a:t>
            </a:r>
            <a:endParaRPr lang="en-GI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64EAC238-A058-419D-909A-60C59BB3405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36883" y="329029"/>
            <a:ext cx="11502190" cy="704243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Arial Black" panose="020B0A04020102020204" pitchFamily="34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1897B49-64B6-44A0-9CA0-E56F451FD383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49180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C7FADBEA-D528-4BDA-8A50-132082163D4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587737" y="4128440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DE15E7AD-B748-41C6-A592-E179F7697E9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626293" y="4128439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B1DCE634-539D-40BD-A9F9-DDA491306C7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4850" y="4128438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522AE572-8379-87DD-D8BA-8643E2384A77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3587737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 dirty="0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65CD44E-0B8B-47CC-5705-EF27A784CFB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6626293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743B738C-247F-CA02-C031-57665CFB965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664850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/>
          </a:p>
        </p:txBody>
      </p:sp>
    </p:spTree>
    <p:extLst>
      <p:ext uri="{BB962C8B-B14F-4D97-AF65-F5344CB8AC3E}">
        <p14:creationId xmlns:p14="http://schemas.microsoft.com/office/powerpoint/2010/main" val="4227307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8965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E0F6D7-30D5-4831-AE2C-EC658AD9F9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F501C-3542-E353-0FC7-E6D8552592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96541" y="5710686"/>
            <a:ext cx="918363" cy="9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072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0C05D883-D755-1549-AA4B-CA4DC66AF4C1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336883" y="1466489"/>
            <a:ext cx="11558943" cy="4252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table</a:t>
            </a:r>
            <a:endParaRPr lang="en-GI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53062BBE-536F-CC22-ECFD-6A739D8BAE5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34704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V U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53A93-EDA6-4EEC-8951-A5DB9E0E2B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58CC20-D3F0-45FF-9B1E-985B95D3A116}"/>
              </a:ext>
            </a:extLst>
          </p:cNvPr>
          <p:cNvSpPr txBox="1"/>
          <p:nvPr userDrawn="1"/>
        </p:nvSpPr>
        <p:spPr>
          <a:xfrm>
            <a:off x="268350" y="6398217"/>
            <a:ext cx="106354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0" i="0" kern="120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document is strictly private, confidential and personal to its recipients and should not be copied, distributed or reproduced in whole or in part, nor passed to any third party</a:t>
            </a:r>
            <a:endParaRPr lang="en-GI" sz="1050" b="0" i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C68196-CAD1-35C5-DBFA-37C3B8B1BE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11704" y="2448843"/>
            <a:ext cx="6568591" cy="19603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7CA326-046C-155E-78BF-10E6B9E679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96541" y="5710686"/>
            <a:ext cx="918363" cy="9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76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95755A6-D89E-784B-A3A3-2DA5EC6D12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6883" y="1725282"/>
            <a:ext cx="11567570" cy="375249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F616F7D-BD78-4B12-22EF-F40DEDD07F8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056244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8343EEF0-C702-E24A-AE74-AC4D0B9AF04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36883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91015E6D-5714-804A-932E-B41D5725B1DB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050915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62068748-1E09-E841-A534-BDA5D545C15D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146237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C97BDA-C7DF-48CA-ACCE-0232F49F47FE}"/>
              </a:ext>
            </a:extLst>
          </p:cNvPr>
          <p:cNvSpPr/>
          <p:nvPr userDrawn="1"/>
        </p:nvSpPr>
        <p:spPr>
          <a:xfrm>
            <a:off x="10187796" y="5003321"/>
            <a:ext cx="1940944" cy="1854679"/>
          </a:xfrm>
          <a:prstGeom prst="rect">
            <a:avLst/>
          </a:prstGeom>
          <a:solidFill>
            <a:srgbClr val="FFE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048BB8A6-E69A-664E-BA85-B6CDD9FE4DC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241560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895EE2CB-202C-2141-A3F2-7D460765FD9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6883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32378053-2C33-164D-99B1-1F5778A9B4A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050915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3AE338C7-FB1C-9B48-BBE5-EB0EE91102D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146237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5BADA480-C7B5-3846-9EB0-924CFE2AD9E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241560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682552-2AF6-9184-5F7C-1B12BF1E6FE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1755888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"/>
            <a:ext cx="12192000" cy="6857998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963967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5995686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05CEF1-A90C-E845-B274-C4B62CD4CBB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96314" y="-1"/>
            <a:ext cx="5995686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6893003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44905" y="1124015"/>
            <a:ext cx="3757363" cy="29254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39090" y="1124013"/>
            <a:ext cx="3757363" cy="29254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41298" y="1124013"/>
            <a:ext cx="3757363" cy="29254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AD01B00-F530-4247-9F85-E8FC7ED356A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2927" y="4109784"/>
            <a:ext cx="3749341" cy="1508504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2792741-BF8A-4069-86C7-48A1A6C82CB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247112" y="4108525"/>
            <a:ext cx="3749341" cy="1508504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AC6F6CD5-E0E0-469C-A315-372C32FFD0B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141298" y="4108524"/>
            <a:ext cx="3757363" cy="1508504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EB5A95-42E9-AC58-6E1A-5409255FC9B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42289791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2839452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096123" y="-2"/>
            <a:ext cx="2839452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192246" y="-2"/>
            <a:ext cx="2839452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9E08BAF-92B3-164E-89E8-9BF33ADEC70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296400" y="-1"/>
            <a:ext cx="2895600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1354494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plash -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F1DA364-4230-43B9-AC98-E0DBF06B3B2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0" y="3072235"/>
            <a:ext cx="12192000" cy="713530"/>
          </a:xfrm>
        </p:spPr>
        <p:txBody>
          <a:bodyPr>
            <a:noAutofit/>
          </a:bodyPr>
          <a:lstStyle>
            <a:lvl1pPr marL="0" indent="0" algn="ctr">
              <a:buNone/>
              <a:defRPr sz="50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262083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95755A6-D89E-784B-A3A3-2DA5EC6D12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1"/>
            <a:ext cx="12192000" cy="6857999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83654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ash -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458F1C1-E575-4727-8FBA-EF07E08500E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0" y="3072235"/>
            <a:ext cx="12192000" cy="713530"/>
          </a:xfrm>
        </p:spPr>
        <p:txBody>
          <a:bodyPr>
            <a:noAutofit/>
          </a:bodyPr>
          <a:lstStyle>
            <a:lvl1pPr marL="0" indent="0" algn="ctr">
              <a:buNone/>
              <a:defRPr sz="50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6610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lash -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B82520D-7874-4C01-BF9B-7B9A295DD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458F1C1-E575-4727-8FBA-EF07E08500E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44905" y="2715470"/>
            <a:ext cx="11502190" cy="1427059"/>
          </a:xfrm>
        </p:spPr>
        <p:txBody>
          <a:bodyPr>
            <a:noAutofit/>
          </a:bodyPr>
          <a:lstStyle>
            <a:lvl1pPr marL="0" indent="0" algn="ctr">
              <a:buNone/>
              <a:defRPr sz="50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451B10-4180-C4E1-714C-07F9CAD488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86153"/>
            <a:ext cx="12192000" cy="12718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771FE3-D2B9-B37D-7A56-D2FE3114DA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29210" y="5822434"/>
            <a:ext cx="645982" cy="74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78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4C6B019-B5B1-4B1F-9CF8-6677858ABE0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2590248-399A-44BF-A1CC-5E7AD7E5A68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038012"/>
            <a:ext cx="11502190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7574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4FE423-9352-F53B-7888-FFF204902275}"/>
              </a:ext>
            </a:extLst>
          </p:cNvPr>
          <p:cNvSpPr/>
          <p:nvPr userDrawn="1"/>
        </p:nvSpPr>
        <p:spPr>
          <a:xfrm>
            <a:off x="8199783" y="5585791"/>
            <a:ext cx="3992217" cy="1272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8C0081-DA84-41B7-BEAD-076E43E7E2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 b="0" i="0" dirty="0">
              <a:solidFill>
                <a:schemeClr val="tx1"/>
              </a:solidFill>
              <a:latin typeface="GOTHAM-MEDIUM" panose="02000504050000020004" pitchFamily="2" charset="0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4C6B019-B5B1-4B1F-9CF8-6677858ABE0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 Master </a:t>
            </a:r>
          </a:p>
          <a:p>
            <a:pPr lvl="0"/>
            <a:r>
              <a:rPr lang="en-GB" dirty="0"/>
              <a:t>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2590248-399A-44BF-A1CC-5E7AD7E5A68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038012"/>
            <a:ext cx="11502190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8CEA06-90FA-95D9-8A2E-6797903387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86153"/>
            <a:ext cx="12192000" cy="127184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5776871-8D5E-987E-6B4B-EFD61328C2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29210" y="5822434"/>
            <a:ext cx="645982" cy="74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191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- Defau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436F2FF-A4DC-4BB1-BBCE-E43A66CA972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589089" y="640403"/>
            <a:ext cx="5249984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373759D-7DFE-4FF4-91FF-6C86B667799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89087" y="2038012"/>
            <a:ext cx="5249985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3731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plit Content - Defau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0B3798C-5EF4-49F0-6310-3CCF064E4DF3}"/>
              </a:ext>
            </a:extLst>
          </p:cNvPr>
          <p:cNvSpPr/>
          <p:nvPr userDrawn="1"/>
        </p:nvSpPr>
        <p:spPr>
          <a:xfrm>
            <a:off x="10795090" y="5651186"/>
            <a:ext cx="1327980" cy="756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B212CE-0A2D-173C-CC40-7DC7AB1A45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19600" y="5586153"/>
            <a:ext cx="7772400" cy="1271847"/>
          </a:xfrm>
          <a:prstGeom prst="rect">
            <a:avLst/>
          </a:prstGeom>
        </p:spPr>
      </p:pic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2BF2411-B934-E4C0-81FD-CF55EF2F817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589089" y="640403"/>
            <a:ext cx="5249984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5FECC9-8D69-886D-A0C0-37456AD79A7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89087" y="2038012"/>
            <a:ext cx="5249985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86E971-F885-C23B-FC41-3EBCE31676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29210" y="5822434"/>
            <a:ext cx="645982" cy="74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4349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lit Content -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436F2FF-A4DC-4BB1-BBCE-E43A66CA972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589089" y="640403"/>
            <a:ext cx="5249984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373759D-7DFE-4FF4-91FF-6C86B667799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89087" y="2038012"/>
            <a:ext cx="5249985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5307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E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DCA7A2-4304-A14D-B6A5-F74F314A4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095" y="1825624"/>
            <a:ext cx="11637810" cy="480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3FDF8F3B-4FFD-AF4C-ACA9-7BBD0CACA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094" y="365125"/>
            <a:ext cx="116378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GI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ABFD9C-9E9C-3B27-9289-B1CA47636BC1}"/>
              </a:ext>
            </a:extLst>
          </p:cNvPr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10996541" y="5710686"/>
            <a:ext cx="918363" cy="9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9378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4" r:id="rId1"/>
    <p:sldLayoutId id="2147483765" r:id="rId2"/>
    <p:sldLayoutId id="2147483795" r:id="rId3"/>
    <p:sldLayoutId id="2147483766" r:id="rId4"/>
    <p:sldLayoutId id="2147483796" r:id="rId5"/>
    <p:sldLayoutId id="2147483768" r:id="rId6"/>
    <p:sldLayoutId id="2147483797" r:id="rId7"/>
    <p:sldLayoutId id="2147483811" r:id="rId8"/>
    <p:sldLayoutId id="2147483770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792" r:id="rId15"/>
    <p:sldLayoutId id="2147483771" r:id="rId16"/>
    <p:sldLayoutId id="2147483803" r:id="rId17"/>
    <p:sldLayoutId id="2147483767" r:id="rId18"/>
    <p:sldLayoutId id="2147483804" r:id="rId19"/>
    <p:sldLayoutId id="2147483805" r:id="rId20"/>
    <p:sldLayoutId id="2147483806" r:id="rId21"/>
    <p:sldLayoutId id="2147483807" r:id="rId22"/>
    <p:sldLayoutId id="2147483808" r:id="rId23"/>
    <p:sldLayoutId id="2147483809" r:id="rId24"/>
    <p:sldLayoutId id="2147483810" r:id="rId25"/>
    <p:sldLayoutId id="2147483769" r:id="rId26"/>
    <p:sldLayoutId id="2147483772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all" baseline="0">
          <a:solidFill>
            <a:schemeClr val="bg1"/>
          </a:solidFill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i="0" kern="1200">
          <a:solidFill>
            <a:schemeClr val="bg1"/>
          </a:solidFill>
          <a:latin typeface="GOTHAM-MEDIUM" panose="02000504050000020004" pitchFamily="2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6499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780811"/>
      </p:ext>
    </p:extLst>
  </p:cSld>
  <p:clrMapOvr>
    <a:masterClrMapping/>
  </p:clrMapOvr>
</p:sld>
</file>

<file path=ppt/theme/theme1.xml><?xml version="1.0" encoding="utf-8"?>
<a:theme xmlns:a="http://schemas.openxmlformats.org/drawingml/2006/main" name="Dark Background_Branded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V_Branded_2020Template" id="{B5416A77-070E-7B46-B1A3-E668BCE830E2}" vid="{DB8D9FBA-DA1B-1B4A-8F6F-E18B22818DA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71895282C0094D9CE242D22041E208" ma:contentTypeVersion="12" ma:contentTypeDescription="Create a new document." ma:contentTypeScope="" ma:versionID="8f4bce225f426024edfec54b32dac33c">
  <xsd:schema xmlns:xsd="http://www.w3.org/2001/XMLSchema" xmlns:xs="http://www.w3.org/2001/XMLSchema" xmlns:p="http://schemas.microsoft.com/office/2006/metadata/properties" xmlns:ns2="fd83f8f4-bb89-498f-aaf2-fe5c37d95bf0" xmlns:ns3="b6933b58-fe49-4866-b1b9-6ff759b9a56b" targetNamespace="http://schemas.microsoft.com/office/2006/metadata/properties" ma:root="true" ma:fieldsID="5dfb8fa9d153335f14291c4cd138f61e" ns2:_="" ns3:_="">
    <xsd:import namespace="fd83f8f4-bb89-498f-aaf2-fe5c37d95bf0"/>
    <xsd:import namespace="b6933b58-fe49-4866-b1b9-6ff759b9a5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83f8f4-bb89-498f-aaf2-fe5c37d95b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933b58-fe49-4866-b1b9-6ff759b9a56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6933b58-fe49-4866-b1b9-6ff759b9a56b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BD4089B-6B12-4057-84DA-F28ED69C9DA2}">
  <ds:schemaRefs>
    <ds:schemaRef ds:uri="b6933b58-fe49-4866-b1b9-6ff759b9a56b"/>
    <ds:schemaRef ds:uri="fd83f8f4-bb89-498f-aaf2-fe5c37d95bf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3D165B5-6FF5-443E-9BA7-DB22D8AECE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76D843-449E-4250-862D-73DC1A385B29}">
  <ds:schemaRefs>
    <ds:schemaRef ds:uri="b6933b58-fe49-4866-b1b9-6ff759b9a56b"/>
    <ds:schemaRef ds:uri="fd83f8f4-bb89-498f-aaf2-fe5c37d95bf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Dark Background_Branded</Template>
  <TotalTime>19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Dark Background_Branded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Aston</dc:creator>
  <cp:lastModifiedBy>Richard Aston</cp:lastModifiedBy>
  <cp:revision>11</cp:revision>
  <cp:lastPrinted>2019-10-28T13:16:58Z</cp:lastPrinted>
  <dcterms:created xsi:type="dcterms:W3CDTF">2020-08-24T08:13:41Z</dcterms:created>
  <dcterms:modified xsi:type="dcterms:W3CDTF">2023-07-12T11:30:54Z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0x0101009D71895282C0094D9CE242D22041E208</vt:lpwstr>
  </property>
  <property fmtid="{D5CDD505-2E9C-101B-9397-08002B2CF9AE}" pid="3" name="Order">
    <vt:r8>65500</vt:r8>
  </property>
  <property fmtid="{D5CDD505-2E9C-101B-9397-08002B2CF9AE}" pid="4" name="ComplianceAssetId">
    <vt:lpwstr/>
  </property>
</Properties>
</file>